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Lst>
  <p:sldSz cx="32918400" cy="438912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0F3"/>
    <a:srgbClr val="5D7BAA"/>
    <a:srgbClr val="35404A"/>
    <a:srgbClr val="F6F5F2"/>
    <a:srgbClr val="F6F5F1"/>
    <a:srgbClr val="D1CFCD"/>
    <a:srgbClr val="EAE8E3"/>
    <a:srgbClr val="B3C4BF"/>
    <a:srgbClr val="E9E8E2"/>
    <a:srgbClr val="D2E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1" autoAdjust="0"/>
    <p:restoredTop sz="94660"/>
  </p:normalViewPr>
  <p:slideViewPr>
    <p:cSldViewPr snapToGrid="0">
      <p:cViewPr>
        <p:scale>
          <a:sx n="33" d="100"/>
          <a:sy n="33" d="100"/>
        </p:scale>
        <p:origin x="1818" y="24"/>
      </p:cViewPr>
      <p:guideLst>
        <p:guide orient="horz" pos="13824"/>
        <p:guide pos="10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26-11-2024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66432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26-11-2024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53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26-11-2024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152331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26-11-2024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09225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0F9F16-EDA7-4761-978C-9D1A97F3BE43}" type="datetimeFigureOut">
              <a:rPr lang="en-IN" smtClean="0"/>
              <a:t>26-11-2024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16932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0F9F16-EDA7-4761-978C-9D1A97F3BE43}" type="datetimeFigureOut">
              <a:rPr lang="en-IN" smtClean="0"/>
              <a:t>26-11-2024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426521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0F9F16-EDA7-4761-978C-9D1A97F3BE43}" type="datetimeFigureOut">
              <a:rPr lang="en-IN" smtClean="0"/>
              <a:t>26-11-2024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15090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0F9F16-EDA7-4761-978C-9D1A97F3BE43}" type="datetimeFigureOut">
              <a:rPr lang="en-IN" smtClean="0"/>
              <a:t>26-11-2024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2517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F9F16-EDA7-4761-978C-9D1A97F3BE43}" type="datetimeFigureOut">
              <a:rPr lang="en-IN" smtClean="0"/>
              <a:t>26-11-2024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06416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A40F9F16-EDA7-4761-978C-9D1A97F3BE43}" type="datetimeFigureOut">
              <a:rPr lang="en-IN" smtClean="0"/>
              <a:t>26-11-2024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99840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A40F9F16-EDA7-4761-978C-9D1A97F3BE43}" type="datetimeFigureOut">
              <a:rPr lang="en-IN" smtClean="0"/>
              <a:t>26-11-2024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14956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A40F9F16-EDA7-4761-978C-9D1A97F3BE43}" type="datetimeFigureOut">
              <a:rPr lang="en-IN" smtClean="0"/>
              <a:t>26-11-2024</a:t>
            </a:fld>
            <a:endParaRPr lang="en-IN"/>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B6475635-61D2-414B-8761-3F106473C08B}" type="slidenum">
              <a:rPr lang="en-IN" smtClean="0"/>
              <a:t>‹#›</a:t>
            </a:fld>
            <a:endParaRPr lang="en-IN"/>
          </a:p>
        </p:txBody>
      </p:sp>
    </p:spTree>
    <p:extLst>
      <p:ext uri="{BB962C8B-B14F-4D97-AF65-F5344CB8AC3E}">
        <p14:creationId xmlns:p14="http://schemas.microsoft.com/office/powerpoint/2010/main" val="12751704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9741641"/>
            <a:ext cx="10431780" cy="3561588"/>
          </a:xfrm>
          <a:prstGeom prst="rect">
            <a:avLst/>
          </a:prstGeom>
          <a:noFill/>
          <a:ln w="12700" cap="flat" cmpd="sng" algn="ctr">
            <a:no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FFFFFF"/>
              </a:solidFill>
              <a:effectLst/>
              <a:uLnTx/>
              <a:uFillTx/>
              <a:latin typeface="Calibri" panose="020F0502020204030204"/>
              <a:ea typeface="+mn-ea"/>
              <a:cs typeface="+mn-cs"/>
            </a:endParaRPr>
          </a:p>
        </p:txBody>
      </p:sp>
      <p:sp>
        <p:nvSpPr>
          <p:cNvPr id="30" name="Title 3"/>
          <p:cNvSpPr txBox="1">
            <a:spLocks/>
          </p:cNvSpPr>
          <p:nvPr/>
        </p:nvSpPr>
        <p:spPr bwMode="auto">
          <a:xfrm>
            <a:off x="5329436" y="1132412"/>
            <a:ext cx="22259527" cy="1773310"/>
          </a:xfrm>
          <a:prstGeom prst="rect">
            <a:avLst/>
          </a:prstGeom>
        </p:spPr>
        <p:txBody>
          <a:bodyPr vert="horz" lIns="91440" tIns="45720" rIns="91440" bIns="45720" rtlCol="0" anchor="b">
            <a:noAutofit/>
          </a:bodyPr>
          <a:lstStyle>
            <a:lvl1pPr algn="l" defTabSz="3291758" rtl="0" eaLnBrk="1" latinLnBrk="0" hangingPunct="1">
              <a:lnSpc>
                <a:spcPct val="90000"/>
              </a:lnSpc>
              <a:spcBef>
                <a:spcPct val="0"/>
              </a:spcBef>
              <a:buNone/>
              <a:defRPr sz="6600" b="1" kern="1200">
                <a:solidFill>
                  <a:schemeClr val="bg1"/>
                </a:solidFill>
                <a:latin typeface="+mj-lt"/>
                <a:ea typeface="+mj-ea"/>
                <a:cs typeface="+mj-cs"/>
              </a:defRPr>
            </a:lvl1pPr>
          </a:lstStyle>
          <a:p>
            <a:pPr algn="ctr">
              <a:defRPr/>
            </a:pPr>
            <a:r>
              <a:rPr kumimoji="0" lang="en-US" sz="7000" b="1"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rPr>
              <a:t>Title of Research Article (70 pt., Arial, Bold, Centre)</a:t>
            </a:r>
          </a:p>
        </p:txBody>
      </p:sp>
      <p:sp>
        <p:nvSpPr>
          <p:cNvPr id="31" name="Text Placeholder 22"/>
          <p:cNvSpPr txBox="1">
            <a:spLocks/>
          </p:cNvSpPr>
          <p:nvPr/>
        </p:nvSpPr>
        <p:spPr bwMode="auto">
          <a:xfrm>
            <a:off x="4622836" y="2972210"/>
            <a:ext cx="23317200" cy="2498635"/>
          </a:xfrm>
          <a:prstGeom prst="rect">
            <a:avLst/>
          </a:prstGeom>
        </p:spPr>
        <p:txBody>
          <a:bodyPr vert="horz" lIns="91440" tIns="45720" rIns="91440" bIns="45720" rtlCol="0">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9pPr>
          </a:lstStyle>
          <a:p>
            <a:pPr lvl="0" algn="ctr">
              <a:buClr>
                <a:srgbClr val="AD8F67"/>
              </a:buClr>
              <a:defRPr/>
            </a:pPr>
            <a:r>
              <a:rPr lang="en-IN" sz="3500" b="1" dirty="0">
                <a:solidFill>
                  <a:schemeClr val="tx1"/>
                </a:solidFill>
                <a:latin typeface="Arial" panose="020B0604020202020204" pitchFamily="34" charset="0"/>
                <a:ea typeface="Verdana" panose="020B0604030504040204" pitchFamily="34" charset="0"/>
                <a:cs typeface="Arial" panose="020B0604020202020204" pitchFamily="34" charset="0"/>
              </a:rPr>
              <a:t>1st author name</a:t>
            </a:r>
            <a:r>
              <a:rPr lang="en-IN" sz="3500" b="1" baseline="30000" dirty="0">
                <a:solidFill>
                  <a:schemeClr val="tx1"/>
                </a:solidFill>
                <a:latin typeface="Arial" panose="020B0604020202020204" pitchFamily="34" charset="0"/>
                <a:ea typeface="Verdana" panose="020B0604030504040204" pitchFamily="34" charset="0"/>
                <a:cs typeface="Arial" panose="020B0604020202020204" pitchFamily="34" charset="0"/>
              </a:rPr>
              <a:t>1</a:t>
            </a:r>
            <a:r>
              <a:rPr lang="en-IN" sz="3500" b="1" dirty="0">
                <a:solidFill>
                  <a:schemeClr val="tx1"/>
                </a:solidFill>
                <a:latin typeface="Arial" panose="020B0604020202020204" pitchFamily="34" charset="0"/>
                <a:ea typeface="Verdana" panose="020B0604030504040204" pitchFamily="34" charset="0"/>
                <a:cs typeface="Arial" panose="020B0604020202020204" pitchFamily="34" charset="0"/>
              </a:rPr>
              <a:t>, 2nd author name</a:t>
            </a:r>
            <a:r>
              <a:rPr lang="en-IN" sz="3500" b="1" baseline="30000" dirty="0">
                <a:solidFill>
                  <a:schemeClr val="tx1"/>
                </a:solidFill>
                <a:latin typeface="Arial" panose="020B0604020202020204" pitchFamily="34" charset="0"/>
                <a:ea typeface="Verdana" panose="020B0604030504040204" pitchFamily="34" charset="0"/>
                <a:cs typeface="Arial" panose="020B0604020202020204" pitchFamily="34" charset="0"/>
              </a:rPr>
              <a:t>2</a:t>
            </a:r>
            <a:r>
              <a:rPr lang="en-IN" sz="3500" b="1" dirty="0">
                <a:solidFill>
                  <a:schemeClr val="tx1"/>
                </a:solidFill>
                <a:latin typeface="Arial" panose="020B0604020202020204" pitchFamily="34" charset="0"/>
                <a:ea typeface="Verdana" panose="020B0604030504040204" pitchFamily="34" charset="0"/>
                <a:cs typeface="Arial" panose="020B0604020202020204" pitchFamily="34" charset="0"/>
              </a:rPr>
              <a:t>, 3rd author name</a:t>
            </a:r>
            <a:r>
              <a:rPr lang="en-IN" sz="3500" b="1" baseline="30000" dirty="0">
                <a:solidFill>
                  <a:schemeClr val="tx1"/>
                </a:solidFill>
                <a:latin typeface="Arial" panose="020B0604020202020204" pitchFamily="34" charset="0"/>
                <a:ea typeface="Verdana" panose="020B0604030504040204" pitchFamily="34" charset="0"/>
                <a:cs typeface="Arial" panose="020B0604020202020204" pitchFamily="34" charset="0"/>
              </a:rPr>
              <a:t>3</a:t>
            </a:r>
            <a:r>
              <a:rPr lang="en-IN" sz="3500" b="1" dirty="0">
                <a:solidFill>
                  <a:schemeClr val="tx1"/>
                </a:solidFill>
                <a:latin typeface="Arial" panose="020B0604020202020204" pitchFamily="34" charset="0"/>
                <a:ea typeface="Verdana" panose="020B0604030504040204" pitchFamily="34" charset="0"/>
                <a:cs typeface="Arial" panose="020B0604020202020204" pitchFamily="34" charset="0"/>
              </a:rPr>
              <a:t>*{Arial, font size 35}</a:t>
            </a:r>
          </a:p>
          <a:p>
            <a:pPr lvl="0" algn="ctr">
              <a:buClr>
                <a:srgbClr val="AD8F67"/>
              </a:buClr>
              <a:defRPr/>
            </a:pPr>
            <a:r>
              <a:rPr lang="en-IN" sz="3000" baseline="30000" dirty="0">
                <a:solidFill>
                  <a:schemeClr val="tx1"/>
                </a:solidFill>
                <a:latin typeface="Arial" panose="020B0604020202020204" pitchFamily="34" charset="0"/>
                <a:ea typeface="Verdana" panose="020B0604030504040204" pitchFamily="34" charset="0"/>
                <a:cs typeface="Arial" panose="020B0604020202020204" pitchFamily="34" charset="0"/>
              </a:rPr>
              <a:t>¹</a:t>
            </a:r>
            <a:r>
              <a:rPr lang="en-IN" sz="3000" dirty="0">
                <a:solidFill>
                  <a:schemeClr val="tx1"/>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3000" baseline="30000" dirty="0">
                <a:solidFill>
                  <a:schemeClr val="tx1"/>
                </a:solidFill>
                <a:latin typeface="Arial" panose="020B0604020202020204" pitchFamily="34" charset="0"/>
                <a:ea typeface="Verdana" panose="020B0604030504040204" pitchFamily="34" charset="0"/>
                <a:cs typeface="Arial" panose="020B0604020202020204" pitchFamily="34" charset="0"/>
              </a:rPr>
              <a:t>2</a:t>
            </a:r>
            <a:r>
              <a:rPr lang="en-IN" sz="3000" dirty="0">
                <a:solidFill>
                  <a:schemeClr val="tx1"/>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3000" baseline="30000" dirty="0">
                <a:solidFill>
                  <a:schemeClr val="tx1"/>
                </a:solidFill>
                <a:latin typeface="Arial" panose="020B0604020202020204" pitchFamily="34" charset="0"/>
                <a:ea typeface="Verdana" panose="020B0604030504040204" pitchFamily="34" charset="0"/>
                <a:cs typeface="Arial" panose="020B0604020202020204" pitchFamily="34" charset="0"/>
              </a:rPr>
              <a:t>3</a:t>
            </a:r>
            <a:r>
              <a:rPr lang="en-IN" sz="3000" dirty="0">
                <a:solidFill>
                  <a:schemeClr val="tx1"/>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3000" dirty="0">
                <a:solidFill>
                  <a:schemeClr val="tx1"/>
                </a:solidFill>
                <a:latin typeface="Arial" panose="020B0604020202020204" pitchFamily="34" charset="0"/>
                <a:ea typeface="Verdana" panose="020B0604030504040204" pitchFamily="34" charset="0"/>
                <a:cs typeface="Arial" panose="020B0604020202020204" pitchFamily="34" charset="0"/>
              </a:rPr>
              <a:t>*Corresponding author name, Email:</a:t>
            </a:r>
          </a:p>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endParaRPr kumimoji="0" lang="en-US" sz="3000" b="0"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endParaRPr kumimoji="0" lang="en-IN" sz="3000" b="0"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GB" sz="2250" b="1"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rPr>
              <a:t/>
            </a:r>
            <a:br>
              <a:rPr kumimoji="0" lang="en-GB" sz="2250" b="1"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rPr>
            </a:br>
            <a:endParaRPr kumimoji="0" lang="en-US" sz="2250" b="0" i="0" u="none" strike="noStrike" kern="1200" cap="none" spc="0" normalizeH="0" baseline="0" noProof="0" dirty="0">
              <a:ln>
                <a:noFill/>
              </a:ln>
              <a:solidFill>
                <a:schemeClr val="tx1"/>
              </a:solidFill>
              <a:effectLst/>
              <a:uLnTx/>
              <a:uFillTx/>
              <a:latin typeface="Arial" panose="020B0604020202020204" pitchFamily="34" charset="0"/>
              <a:ea typeface="Verdana" panose="020B0604030504040204" pitchFamily="34" charset="0"/>
              <a:cs typeface="Arial" panose="020B0604020202020204" pitchFamily="34" charset="0"/>
            </a:endParaRPr>
          </a:p>
        </p:txBody>
      </p:sp>
      <p:pic>
        <p:nvPicPr>
          <p:cNvPr id="52" name="Picture 51">
            <a:extLst>
              <a:ext uri="{FF2B5EF4-FFF2-40B4-BE49-F238E27FC236}">
                <a16:creationId xmlns:a16="http://schemas.microsoft.com/office/drawing/2014/main" id="{32E87FB5-1055-413C-8FD8-65B9FD52BAB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3754100" y="79380"/>
            <a:ext cx="5105400" cy="1674648"/>
          </a:xfrm>
          <a:prstGeom prst="rect">
            <a:avLst/>
          </a:prstGeom>
        </p:spPr>
      </p:pic>
      <p:sp>
        <p:nvSpPr>
          <p:cNvPr id="3" name="Rectangle 2">
            <a:extLst>
              <a:ext uri="{FF2B5EF4-FFF2-40B4-BE49-F238E27FC236}">
                <a16:creationId xmlns:a16="http://schemas.microsoft.com/office/drawing/2014/main" id="{1A96F414-9D1B-45B0-AC06-9BEE09084A91}"/>
              </a:ext>
            </a:extLst>
          </p:cNvPr>
          <p:cNvSpPr/>
          <p:nvPr/>
        </p:nvSpPr>
        <p:spPr>
          <a:xfrm>
            <a:off x="762000" y="2503855"/>
            <a:ext cx="2819400" cy="27794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tx1"/>
                </a:solidFill>
              </a:rPr>
              <a:t>Logo of your Institute/</a:t>
            </a:r>
          </a:p>
          <a:p>
            <a:pPr algn="ctr"/>
            <a:r>
              <a:rPr lang="en-IN" sz="3200" dirty="0">
                <a:solidFill>
                  <a:schemeClr val="tx1"/>
                </a:solidFill>
              </a:rPr>
              <a:t>Organization here</a:t>
            </a:r>
          </a:p>
        </p:txBody>
      </p:sp>
      <p:pic>
        <p:nvPicPr>
          <p:cNvPr id="53" name="Picture 52">
            <a:extLst>
              <a:ext uri="{FF2B5EF4-FFF2-40B4-BE49-F238E27FC236}">
                <a16:creationId xmlns:a16="http://schemas.microsoft.com/office/drawing/2014/main" id="{452B209B-DFD0-4BE7-A6B6-CB4EAF7E36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84616" y="2503855"/>
            <a:ext cx="2819400" cy="2779465"/>
          </a:xfrm>
          <a:prstGeom prst="rect">
            <a:avLst/>
          </a:prstGeom>
          <a:ln>
            <a:solidFill>
              <a:schemeClr val="tx1"/>
            </a:solidFill>
          </a:ln>
        </p:spPr>
      </p:pic>
      <p:cxnSp>
        <p:nvCxnSpPr>
          <p:cNvPr id="20" name="Straight Connector 19">
            <a:extLst>
              <a:ext uri="{FF2B5EF4-FFF2-40B4-BE49-F238E27FC236}">
                <a16:creationId xmlns:a16="http://schemas.microsoft.com/office/drawing/2014/main" id="{DB546570-B18E-4947-934F-8C8CD607BBE4}"/>
              </a:ext>
            </a:extLst>
          </p:cNvPr>
          <p:cNvCxnSpPr/>
          <p:nvPr/>
        </p:nvCxnSpPr>
        <p:spPr>
          <a:xfrm>
            <a:off x="762000" y="5524500"/>
            <a:ext cx="31737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F2CE852C-C3EE-475B-81C2-CB157A5FA490}"/>
              </a:ext>
            </a:extLst>
          </p:cNvPr>
          <p:cNvGrpSpPr/>
          <p:nvPr/>
        </p:nvGrpSpPr>
        <p:grpSpPr>
          <a:xfrm>
            <a:off x="218768" y="5765682"/>
            <a:ext cx="32480862" cy="4081283"/>
            <a:chOff x="5987289" y="5576618"/>
            <a:chExt cx="11863200" cy="3839153"/>
          </a:xfrm>
        </p:grpSpPr>
        <p:sp>
          <p:nvSpPr>
            <p:cNvPr id="61" name="Text Placeholder 4">
              <a:extLst>
                <a:ext uri="{FF2B5EF4-FFF2-40B4-BE49-F238E27FC236}">
                  <a16:creationId xmlns:a16="http://schemas.microsoft.com/office/drawing/2014/main" id="{9996D0BA-C853-442F-8286-840BC5DC3A00}"/>
                </a:ext>
              </a:extLst>
            </p:cNvPr>
            <p:cNvSpPr txBox="1">
              <a:spLocks/>
            </p:cNvSpPr>
            <p:nvPr/>
          </p:nvSpPr>
          <p:spPr>
            <a:xfrm>
              <a:off x="5987290" y="5576618"/>
              <a:ext cx="11863199" cy="1160936"/>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Abstract</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62" name="Content Placeholder 10">
              <a:extLst>
                <a:ext uri="{FF2B5EF4-FFF2-40B4-BE49-F238E27FC236}">
                  <a16:creationId xmlns:a16="http://schemas.microsoft.com/office/drawing/2014/main" id="{6DD934A3-0777-4C3F-9C21-ABBC2B1930E3}"/>
                </a:ext>
              </a:extLst>
            </p:cNvPr>
            <p:cNvSpPr txBox="1">
              <a:spLocks/>
            </p:cNvSpPr>
            <p:nvPr/>
          </p:nvSpPr>
          <p:spPr>
            <a:xfrm>
              <a:off x="5987289" y="6730397"/>
              <a:ext cx="11863200" cy="2685374"/>
            </a:xfrm>
            <a:prstGeom prst="rect">
              <a:avLst/>
            </a:prstGeom>
            <a:solidFill>
              <a:schemeClr val="accent1">
                <a:lumMod val="20000"/>
                <a:lumOff val="80000"/>
              </a:schemeClr>
            </a:solidFill>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a:t>
              </a:r>
              <a:r>
                <a:rPr lang="en-IN" sz="2000" b="1" dirty="0">
                  <a:latin typeface="Verdana" panose="020B0604030504040204" pitchFamily="34" charset="0"/>
                  <a:ea typeface="Verdana" panose="020B0604030504040204" pitchFamily="34" charset="0"/>
                  <a:cs typeface="Verdana" panose="020B0604030504040204" pitchFamily="34" charset="0"/>
                </a:rPr>
                <a:t>(max 250 words</a:t>
              </a:r>
              <a:r>
                <a:rPr lang="en-IN" sz="2000" b="1" dirty="0" smtClean="0">
                  <a:latin typeface="Verdana" panose="020B0604030504040204" pitchFamily="34" charset="0"/>
                  <a:ea typeface="Verdana" panose="020B0604030504040204" pitchFamily="34" charset="0"/>
                  <a:cs typeface="Verdana" panose="020B0604030504040204" pitchFamily="34" charset="0"/>
                </a:rPr>
                <a:t>), </a:t>
              </a:r>
              <a:r>
                <a:rPr lang="en-IN" sz="2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(Dimension: 3’X4’)</a:t>
              </a:r>
              <a:endParaRPr lang="en-IN" sz="20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 Keywords: </a:t>
              </a:r>
              <a:r>
                <a:rPr lang="en-IN" sz="2000" i="1" dirty="0">
                  <a:latin typeface="Verdana" panose="020B0604030504040204" pitchFamily="34" charset="0"/>
                  <a:ea typeface="Verdana" panose="020B0604030504040204" pitchFamily="34" charset="0"/>
                  <a:cs typeface="Verdana" panose="020B0604030504040204" pitchFamily="34" charset="0"/>
                </a:rPr>
                <a:t>keword1, keyword2, keyword3</a:t>
              </a: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64" name="Rectangle 63">
            <a:extLst>
              <a:ext uri="{FF2B5EF4-FFF2-40B4-BE49-F238E27FC236}">
                <a16:creationId xmlns:a16="http://schemas.microsoft.com/office/drawing/2014/main" id="{5974D665-0DA0-4910-9BD1-CA1D8B4A9E96}"/>
              </a:ext>
            </a:extLst>
          </p:cNvPr>
          <p:cNvSpPr/>
          <p:nvPr/>
        </p:nvSpPr>
        <p:spPr>
          <a:xfrm>
            <a:off x="753824" y="390189"/>
            <a:ext cx="5720977" cy="10530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tx1"/>
                </a:solidFill>
              </a:rPr>
              <a:t>Theme I / II / III:…………………………</a:t>
            </a:r>
          </a:p>
        </p:txBody>
      </p:sp>
      <p:sp>
        <p:nvSpPr>
          <p:cNvPr id="66" name="Rectangle 65">
            <a:extLst>
              <a:ext uri="{FF2B5EF4-FFF2-40B4-BE49-F238E27FC236}">
                <a16:creationId xmlns:a16="http://schemas.microsoft.com/office/drawing/2014/main" id="{D27A1E1C-1931-438B-B899-2616BF574748}"/>
              </a:ext>
            </a:extLst>
          </p:cNvPr>
          <p:cNvSpPr/>
          <p:nvPr/>
        </p:nvSpPr>
        <p:spPr>
          <a:xfrm>
            <a:off x="26326148" y="397798"/>
            <a:ext cx="5720977" cy="10530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tx1"/>
                </a:solidFill>
              </a:rPr>
              <a:t>Paper ID:…………………………</a:t>
            </a:r>
          </a:p>
        </p:txBody>
      </p:sp>
      <p:grpSp>
        <p:nvGrpSpPr>
          <p:cNvPr id="14" name="Group 13">
            <a:extLst>
              <a:ext uri="{FF2B5EF4-FFF2-40B4-BE49-F238E27FC236}">
                <a16:creationId xmlns:a16="http://schemas.microsoft.com/office/drawing/2014/main" id="{B8CD12A2-BBAF-42BA-AD8C-6234C1696814}"/>
              </a:ext>
            </a:extLst>
          </p:cNvPr>
          <p:cNvGrpSpPr/>
          <p:nvPr/>
        </p:nvGrpSpPr>
        <p:grpSpPr>
          <a:xfrm>
            <a:off x="218766" y="9971585"/>
            <a:ext cx="19308099" cy="2854737"/>
            <a:chOff x="5987289" y="5576618"/>
            <a:chExt cx="11863200" cy="3839153"/>
          </a:xfrm>
        </p:grpSpPr>
        <p:sp>
          <p:nvSpPr>
            <p:cNvPr id="15" name="Text Placeholder 4">
              <a:extLst>
                <a:ext uri="{FF2B5EF4-FFF2-40B4-BE49-F238E27FC236}">
                  <a16:creationId xmlns:a16="http://schemas.microsoft.com/office/drawing/2014/main" id="{7951EE13-8A5C-4A2D-B2E0-67F042DD834D}"/>
                </a:ext>
              </a:extLst>
            </p:cNvPr>
            <p:cNvSpPr txBox="1">
              <a:spLocks/>
            </p:cNvSpPr>
            <p:nvPr/>
          </p:nvSpPr>
          <p:spPr>
            <a:xfrm>
              <a:off x="5987290" y="5576618"/>
              <a:ext cx="11863199" cy="1160936"/>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INTRODUCTION / Motivation</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16" name="Content Placeholder 10">
              <a:extLst>
                <a:ext uri="{FF2B5EF4-FFF2-40B4-BE49-F238E27FC236}">
                  <a16:creationId xmlns:a16="http://schemas.microsoft.com/office/drawing/2014/main" id="{F99B1B47-4522-4266-8E3C-19DD5A048FD6}"/>
                </a:ext>
              </a:extLst>
            </p:cNvPr>
            <p:cNvSpPr txBox="1">
              <a:spLocks/>
            </p:cNvSpPr>
            <p:nvPr/>
          </p:nvSpPr>
          <p:spPr>
            <a:xfrm>
              <a:off x="5987289" y="6730397"/>
              <a:ext cx="11863200" cy="2685374"/>
            </a:xfrm>
            <a:prstGeom prst="rect">
              <a:avLst/>
            </a:prstGeom>
            <a:solidFill>
              <a:schemeClr val="accent1">
                <a:lumMod val="20000"/>
                <a:lumOff val="80000"/>
              </a:schemeClr>
            </a:solidFill>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introduction is to be pasted here in the same format. The introduction is to be pasted here in the same format. The introduction is to be pasted here in the same format. The introduction is to be pasted here in the same format. The introduction is to be pasted here in the same format. </a:t>
              </a:r>
              <a:r>
                <a:rPr lang="en-IN" sz="2000" b="1" dirty="0">
                  <a:latin typeface="Verdana" panose="020B0604030504040204" pitchFamily="34" charset="0"/>
                  <a:ea typeface="Verdana" panose="020B0604030504040204" pitchFamily="34" charset="0"/>
                  <a:cs typeface="Verdana" panose="020B0604030504040204" pitchFamily="34" charset="0"/>
                </a:rPr>
                <a:t>(max 150 words)</a:t>
              </a: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7" name="Group 26">
            <a:extLst>
              <a:ext uri="{FF2B5EF4-FFF2-40B4-BE49-F238E27FC236}">
                <a16:creationId xmlns:a16="http://schemas.microsoft.com/office/drawing/2014/main" id="{7EFD5353-9E8D-4D5A-99CD-CFEFF7861AFD}"/>
              </a:ext>
            </a:extLst>
          </p:cNvPr>
          <p:cNvGrpSpPr/>
          <p:nvPr/>
        </p:nvGrpSpPr>
        <p:grpSpPr>
          <a:xfrm>
            <a:off x="19745631" y="9971585"/>
            <a:ext cx="12953999" cy="2854737"/>
            <a:chOff x="5987289" y="5576618"/>
            <a:chExt cx="11863200" cy="3839153"/>
          </a:xfrm>
        </p:grpSpPr>
        <p:sp>
          <p:nvSpPr>
            <p:cNvPr id="28" name="Text Placeholder 4">
              <a:extLst>
                <a:ext uri="{FF2B5EF4-FFF2-40B4-BE49-F238E27FC236}">
                  <a16:creationId xmlns:a16="http://schemas.microsoft.com/office/drawing/2014/main" id="{5DAD76B2-0F99-459A-9BB6-DEDCB117FF1A}"/>
                </a:ext>
              </a:extLst>
            </p:cNvPr>
            <p:cNvSpPr txBox="1">
              <a:spLocks/>
            </p:cNvSpPr>
            <p:nvPr/>
          </p:nvSpPr>
          <p:spPr>
            <a:xfrm>
              <a:off x="5987290" y="5576618"/>
              <a:ext cx="11863199" cy="1160936"/>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OBJECTIVES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2" name="Content Placeholder 10">
              <a:extLst>
                <a:ext uri="{FF2B5EF4-FFF2-40B4-BE49-F238E27FC236}">
                  <a16:creationId xmlns:a16="http://schemas.microsoft.com/office/drawing/2014/main" id="{CFE55949-001B-4DDD-8C0F-5BEEE7C9A4BF}"/>
                </a:ext>
              </a:extLst>
            </p:cNvPr>
            <p:cNvSpPr txBox="1">
              <a:spLocks/>
            </p:cNvSpPr>
            <p:nvPr/>
          </p:nvSpPr>
          <p:spPr>
            <a:xfrm>
              <a:off x="5987289" y="6730397"/>
              <a:ext cx="11863200" cy="2685374"/>
            </a:xfrm>
            <a:prstGeom prst="rect">
              <a:avLst/>
            </a:prstGeom>
            <a:solidFill>
              <a:schemeClr val="accent1">
                <a:lumMod val="20000"/>
                <a:lumOff val="80000"/>
              </a:schemeClr>
            </a:solidFill>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3 </a:t>
              </a:r>
              <a:r>
                <a:rPr lang="en-IN" sz="2000" b="1" dirty="0">
                  <a:latin typeface="Verdana" panose="020B0604030504040204" pitchFamily="34" charset="0"/>
                  <a:ea typeface="Verdana" panose="020B0604030504040204" pitchFamily="34" charset="0"/>
                  <a:cs typeface="Verdana" panose="020B0604030504040204" pitchFamily="34" charset="0"/>
                </a:rPr>
                <a:t>(max 120 words)</a:t>
              </a: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33" name="Group 32">
            <a:extLst>
              <a:ext uri="{FF2B5EF4-FFF2-40B4-BE49-F238E27FC236}">
                <a16:creationId xmlns:a16="http://schemas.microsoft.com/office/drawing/2014/main" id="{0B1BEE56-9C24-424A-963B-54D4C3D90078}"/>
              </a:ext>
            </a:extLst>
          </p:cNvPr>
          <p:cNvGrpSpPr/>
          <p:nvPr/>
        </p:nvGrpSpPr>
        <p:grpSpPr>
          <a:xfrm>
            <a:off x="218766" y="12944308"/>
            <a:ext cx="32480862" cy="7113497"/>
            <a:chOff x="5987289" y="5925512"/>
            <a:chExt cx="11863200" cy="6691476"/>
          </a:xfrm>
        </p:grpSpPr>
        <p:sp>
          <p:nvSpPr>
            <p:cNvPr id="34" name="Text Placeholder 4">
              <a:extLst>
                <a:ext uri="{FF2B5EF4-FFF2-40B4-BE49-F238E27FC236}">
                  <a16:creationId xmlns:a16="http://schemas.microsoft.com/office/drawing/2014/main" id="{86F38439-A7CA-45C2-BB7E-A5EE441A4579}"/>
                </a:ext>
              </a:extLst>
            </p:cNvPr>
            <p:cNvSpPr txBox="1">
              <a:spLocks/>
            </p:cNvSpPr>
            <p:nvPr/>
          </p:nvSpPr>
          <p:spPr>
            <a:xfrm>
              <a:off x="5987290" y="5925512"/>
              <a:ext cx="11863199" cy="812042"/>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Materials &amp; Methods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5" name="Content Placeholder 10">
              <a:extLst>
                <a:ext uri="{FF2B5EF4-FFF2-40B4-BE49-F238E27FC236}">
                  <a16:creationId xmlns:a16="http://schemas.microsoft.com/office/drawing/2014/main" id="{09712E88-2D69-44E4-8B65-1FB863771E5F}"/>
                </a:ext>
              </a:extLst>
            </p:cNvPr>
            <p:cNvSpPr txBox="1">
              <a:spLocks/>
            </p:cNvSpPr>
            <p:nvPr/>
          </p:nvSpPr>
          <p:spPr>
            <a:xfrm>
              <a:off x="5987289" y="6730395"/>
              <a:ext cx="11863200" cy="5886593"/>
            </a:xfrm>
            <a:prstGeom prst="rect">
              <a:avLst/>
            </a:prstGeom>
            <a:solidFill>
              <a:schemeClr val="accent1">
                <a:lumMod val="20000"/>
                <a:lumOff val="80000"/>
              </a:schemeClr>
            </a:solidFill>
          </p:spPr>
          <p:txBody>
            <a:bodyPr vert="horz" lIns="365760" tIns="182880" rIns="91440" bIns="45720" numCol="1"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The materials and methods is to be pasted here in the same format. The materials and methods is to be pasted here in the same format. 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a:t>
              </a:r>
            </a:p>
            <a:p>
              <a:pPr algn="just">
                <a:lnSpc>
                  <a:spcPct val="150000"/>
                </a:lnSpc>
                <a:buClr>
                  <a:schemeClr val="accent1">
                    <a:lumMod val="50000"/>
                  </a:schemeClr>
                </a:buClr>
              </a:pPr>
              <a:r>
                <a:rPr lang="en-IN" sz="2000" b="1" dirty="0">
                  <a:latin typeface="Verdana" panose="020B0604030504040204" pitchFamily="34" charset="0"/>
                  <a:ea typeface="Verdana" panose="020B0604030504040204" pitchFamily="34" charset="0"/>
                  <a:cs typeface="Verdana" panose="020B0604030504040204" pitchFamily="34" charset="0"/>
                </a:rPr>
                <a:t>(Max 500 words, may include figures and tables)</a:t>
              </a: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36" name="Content Placeholder 30">
            <a:extLst>
              <a:ext uri="{FF2B5EF4-FFF2-40B4-BE49-F238E27FC236}">
                <a16:creationId xmlns:a16="http://schemas.microsoft.com/office/drawing/2014/main" id="{21542E4B-72D8-4AE2-A7A8-EFD41982E007}"/>
              </a:ext>
            </a:extLst>
          </p:cNvPr>
          <p:cNvSpPr txBox="1">
            <a:spLocks/>
          </p:cNvSpPr>
          <p:nvPr/>
        </p:nvSpPr>
        <p:spPr>
          <a:xfrm>
            <a:off x="21997288" y="19368860"/>
            <a:ext cx="10502012" cy="1355290"/>
          </a:xfrm>
          <a:prstGeom prst="rect">
            <a:avLst/>
          </a:prstGeom>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950" dirty="0">
                <a:latin typeface="Verdana" panose="020B0604030504040204" pitchFamily="34" charset="0"/>
                <a:ea typeface="Verdana" panose="020B0604030504040204" pitchFamily="34" charset="0"/>
                <a:cs typeface="Verdana" panose="020B0604030504040204" pitchFamily="34" charset="0"/>
              </a:rPr>
              <a:t>Figure 1: </a:t>
            </a:r>
            <a:r>
              <a:rPr lang="en-US" sz="2000" dirty="0">
                <a:latin typeface="Verdana" panose="020B0604030504040204" pitchFamily="34" charset="0"/>
                <a:ea typeface="Verdana" panose="020B0604030504040204" pitchFamily="34" charset="0"/>
                <a:cs typeface="Verdana" panose="020B0604030504040204" pitchFamily="34" charset="0"/>
              </a:rPr>
              <a:t>Figure</a:t>
            </a:r>
            <a:r>
              <a:rPr lang="en-US" sz="1950" dirty="0">
                <a:latin typeface="Verdana" panose="020B0604030504040204" pitchFamily="34" charset="0"/>
                <a:ea typeface="Verdana" panose="020B0604030504040204" pitchFamily="34" charset="0"/>
                <a:cs typeface="Verdana" panose="020B0604030504040204" pitchFamily="34" charset="0"/>
              </a:rPr>
              <a:t> Caption</a:t>
            </a:r>
            <a:endParaRPr lang="en-IN" sz="1950" dirty="0">
              <a:latin typeface="Verdana" panose="020B0604030504040204" pitchFamily="34" charset="0"/>
              <a:ea typeface="Verdana" panose="020B0604030504040204" pitchFamily="34" charset="0"/>
              <a:cs typeface="Verdana" panose="020B0604030504040204" pitchFamily="34" charset="0"/>
            </a:endParaRPr>
          </a:p>
        </p:txBody>
      </p:sp>
      <p:sp>
        <p:nvSpPr>
          <p:cNvPr id="37" name="Rectangle 36">
            <a:extLst>
              <a:ext uri="{FF2B5EF4-FFF2-40B4-BE49-F238E27FC236}">
                <a16:creationId xmlns:a16="http://schemas.microsoft.com/office/drawing/2014/main" id="{666F0DC2-CEDC-430A-8914-FAA7E7905509}"/>
              </a:ext>
            </a:extLst>
          </p:cNvPr>
          <p:cNvSpPr/>
          <p:nvPr/>
        </p:nvSpPr>
        <p:spPr>
          <a:xfrm>
            <a:off x="21997288" y="14806864"/>
            <a:ext cx="10502012" cy="4550050"/>
          </a:xfrm>
          <a:prstGeom prst="rect">
            <a:avLst/>
          </a:prstGeom>
          <a:noFill/>
          <a:ln w="38100" cap="flat" cmpd="sng" algn="ctr">
            <a:solidFill>
              <a:srgbClr val="292934"/>
            </a:solid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292934"/>
              </a:solidFill>
              <a:effectLst/>
              <a:uLnTx/>
              <a:uFillTx/>
              <a:latin typeface="Calibri" panose="020F0502020204030204"/>
              <a:ea typeface="+mn-ea"/>
              <a:cs typeface="+mn-cs"/>
            </a:endParaRPr>
          </a:p>
        </p:txBody>
      </p:sp>
      <p:grpSp>
        <p:nvGrpSpPr>
          <p:cNvPr id="39" name="Group 38">
            <a:extLst>
              <a:ext uri="{FF2B5EF4-FFF2-40B4-BE49-F238E27FC236}">
                <a16:creationId xmlns:a16="http://schemas.microsoft.com/office/drawing/2014/main" id="{B2699577-6753-4B04-914E-2C16540C0238}"/>
              </a:ext>
            </a:extLst>
          </p:cNvPr>
          <p:cNvGrpSpPr/>
          <p:nvPr/>
        </p:nvGrpSpPr>
        <p:grpSpPr>
          <a:xfrm>
            <a:off x="266699" y="20146436"/>
            <a:ext cx="32496838" cy="17258791"/>
            <a:chOff x="5981454" y="5925512"/>
            <a:chExt cx="11869035" cy="12325293"/>
          </a:xfrm>
        </p:grpSpPr>
        <p:sp>
          <p:nvSpPr>
            <p:cNvPr id="40" name="Text Placeholder 4">
              <a:extLst>
                <a:ext uri="{FF2B5EF4-FFF2-40B4-BE49-F238E27FC236}">
                  <a16:creationId xmlns:a16="http://schemas.microsoft.com/office/drawing/2014/main" id="{30CFD2EC-11E0-4D04-A95A-05324F70C968}"/>
                </a:ext>
              </a:extLst>
            </p:cNvPr>
            <p:cNvSpPr txBox="1">
              <a:spLocks/>
            </p:cNvSpPr>
            <p:nvPr/>
          </p:nvSpPr>
          <p:spPr>
            <a:xfrm>
              <a:off x="5987290" y="5925512"/>
              <a:ext cx="11863199" cy="616490"/>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Results &amp; Discussions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1" name="Content Placeholder 10">
              <a:extLst>
                <a:ext uri="{FF2B5EF4-FFF2-40B4-BE49-F238E27FC236}">
                  <a16:creationId xmlns:a16="http://schemas.microsoft.com/office/drawing/2014/main" id="{A3D4759D-2BD8-4763-B24A-BE2C65E4AF47}"/>
                </a:ext>
              </a:extLst>
            </p:cNvPr>
            <p:cNvSpPr txBox="1">
              <a:spLocks/>
            </p:cNvSpPr>
            <p:nvPr/>
          </p:nvSpPr>
          <p:spPr>
            <a:xfrm>
              <a:off x="5981454" y="6542002"/>
              <a:ext cx="11863200" cy="11708803"/>
            </a:xfrm>
            <a:prstGeom prst="rect">
              <a:avLst/>
            </a:prstGeom>
            <a:solidFill>
              <a:schemeClr val="accent1">
                <a:lumMod val="20000"/>
                <a:lumOff val="80000"/>
              </a:schemeClr>
            </a:solidFill>
          </p:spPr>
          <p:txBody>
            <a:bodyPr vert="horz" lIns="365760" tIns="182880" rIns="91440" bIns="45720" numCol="1"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 The results and discussions is to be pasted here in the same format. The results and discussions is to be pasted here in the same format. The results and discussions is to be pasted here in the same format. The results and discussions is to be pasted here in the same format. The results and discussions is to be pasted here in the same format. </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 </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b="1" dirty="0">
                  <a:latin typeface="Verdana" panose="020B0604030504040204" pitchFamily="34" charset="0"/>
                  <a:ea typeface="Verdana" panose="020B0604030504040204" pitchFamily="34" charset="0"/>
                  <a:cs typeface="Verdana" panose="020B0604030504040204" pitchFamily="34" charset="0"/>
                </a:rPr>
                <a:t>(Max 1000 words, may include figures and tables)</a:t>
              </a: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42" name="Group 41">
            <a:extLst>
              <a:ext uri="{FF2B5EF4-FFF2-40B4-BE49-F238E27FC236}">
                <a16:creationId xmlns:a16="http://schemas.microsoft.com/office/drawing/2014/main" id="{AE67F135-21EA-43FB-9872-7D278FFEC982}"/>
              </a:ext>
            </a:extLst>
          </p:cNvPr>
          <p:cNvGrpSpPr/>
          <p:nvPr/>
        </p:nvGrpSpPr>
        <p:grpSpPr>
          <a:xfrm>
            <a:off x="223672" y="37497008"/>
            <a:ext cx="12953999" cy="6270288"/>
            <a:chOff x="5987289" y="5576619"/>
            <a:chExt cx="11863200" cy="5003464"/>
          </a:xfrm>
        </p:grpSpPr>
        <p:sp>
          <p:nvSpPr>
            <p:cNvPr id="43" name="Text Placeholder 4">
              <a:extLst>
                <a:ext uri="{FF2B5EF4-FFF2-40B4-BE49-F238E27FC236}">
                  <a16:creationId xmlns:a16="http://schemas.microsoft.com/office/drawing/2014/main" id="{302C5B34-3CF7-43EB-A9DF-2AF67F5ADB34}"/>
                </a:ext>
              </a:extLst>
            </p:cNvPr>
            <p:cNvSpPr txBox="1">
              <a:spLocks/>
            </p:cNvSpPr>
            <p:nvPr/>
          </p:nvSpPr>
          <p:spPr>
            <a:xfrm>
              <a:off x="5987290" y="5576619"/>
              <a:ext cx="11863199" cy="693985"/>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Conclusions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4" name="Content Placeholder 10">
              <a:extLst>
                <a:ext uri="{FF2B5EF4-FFF2-40B4-BE49-F238E27FC236}">
                  <a16:creationId xmlns:a16="http://schemas.microsoft.com/office/drawing/2014/main" id="{D25BD251-1380-4B86-9220-A05217986E60}"/>
                </a:ext>
              </a:extLst>
            </p:cNvPr>
            <p:cNvSpPr txBox="1">
              <a:spLocks/>
            </p:cNvSpPr>
            <p:nvPr/>
          </p:nvSpPr>
          <p:spPr>
            <a:xfrm>
              <a:off x="5987289" y="6262952"/>
              <a:ext cx="11863200" cy="4317131"/>
            </a:xfrm>
            <a:prstGeom prst="rect">
              <a:avLst/>
            </a:prstGeom>
            <a:solidFill>
              <a:schemeClr val="accent1">
                <a:lumMod val="20000"/>
                <a:lumOff val="80000"/>
              </a:schemeClr>
            </a:solidFill>
          </p:spPr>
          <p:txBody>
            <a:bodyPr vert="horz" lIns="365760" tIns="182880" rIns="91440" bIns="45720" rtlCol="0">
              <a:no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3</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4</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5 </a:t>
              </a:r>
              <a:r>
                <a:rPr lang="en-IN" sz="2000" b="1" dirty="0">
                  <a:latin typeface="Verdana" panose="020B0604030504040204" pitchFamily="34" charset="0"/>
                  <a:ea typeface="Verdana" panose="020B0604030504040204" pitchFamily="34" charset="0"/>
                  <a:cs typeface="Verdana" panose="020B0604030504040204" pitchFamily="34" charset="0"/>
                </a:rPr>
                <a:t>(max 150 words)</a:t>
              </a:r>
              <a:endParaRPr lang="en-IN" sz="20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45" name="Content Placeholder 30">
            <a:extLst>
              <a:ext uri="{FF2B5EF4-FFF2-40B4-BE49-F238E27FC236}">
                <a16:creationId xmlns:a16="http://schemas.microsoft.com/office/drawing/2014/main" id="{27A8228F-F051-4364-8243-C8B547FD71B5}"/>
              </a:ext>
            </a:extLst>
          </p:cNvPr>
          <p:cNvSpPr txBox="1">
            <a:spLocks/>
          </p:cNvSpPr>
          <p:nvPr/>
        </p:nvSpPr>
        <p:spPr>
          <a:xfrm>
            <a:off x="22149688" y="36624899"/>
            <a:ext cx="10502012" cy="1355290"/>
          </a:xfrm>
          <a:prstGeom prst="rect">
            <a:avLst/>
          </a:prstGeom>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latin typeface="Verdana" panose="020B0604030504040204" pitchFamily="34" charset="0"/>
                <a:ea typeface="Verdana" panose="020B0604030504040204" pitchFamily="34" charset="0"/>
                <a:cs typeface="Verdana" panose="020B0604030504040204" pitchFamily="34" charset="0"/>
              </a:rPr>
              <a:t>Figure 2: Figure Caption</a:t>
            </a:r>
            <a:endParaRPr lang="en-IN" sz="2000" dirty="0">
              <a:latin typeface="Verdana" panose="020B0604030504040204" pitchFamily="34" charset="0"/>
              <a:ea typeface="Verdana" panose="020B0604030504040204" pitchFamily="34" charset="0"/>
              <a:cs typeface="Verdana" panose="020B0604030504040204" pitchFamily="34" charset="0"/>
            </a:endParaRPr>
          </a:p>
        </p:txBody>
      </p:sp>
      <p:sp>
        <p:nvSpPr>
          <p:cNvPr id="46" name="Rectangle 45">
            <a:extLst>
              <a:ext uri="{FF2B5EF4-FFF2-40B4-BE49-F238E27FC236}">
                <a16:creationId xmlns:a16="http://schemas.microsoft.com/office/drawing/2014/main" id="{545D5DA2-A3D7-400C-A0E4-5550CC3A5D9A}"/>
              </a:ext>
            </a:extLst>
          </p:cNvPr>
          <p:cNvSpPr/>
          <p:nvPr/>
        </p:nvSpPr>
        <p:spPr>
          <a:xfrm>
            <a:off x="22149688" y="31919921"/>
            <a:ext cx="10502012" cy="4550050"/>
          </a:xfrm>
          <a:prstGeom prst="rect">
            <a:avLst/>
          </a:prstGeom>
          <a:noFill/>
          <a:ln w="38100" cap="flat" cmpd="sng" algn="ctr">
            <a:solidFill>
              <a:srgbClr val="292934"/>
            </a:solid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292934"/>
              </a:solidFill>
              <a:effectLst/>
              <a:uLnTx/>
              <a:uFillTx/>
              <a:latin typeface="Calibri" panose="020F0502020204030204"/>
              <a:ea typeface="+mn-ea"/>
              <a:cs typeface="+mn-cs"/>
            </a:endParaRPr>
          </a:p>
        </p:txBody>
      </p:sp>
      <p:graphicFrame>
        <p:nvGraphicFramePr>
          <p:cNvPr id="47" name="Content Placeholder 24" descr="Sample table with 4 columns, 7 rows." title="Sample table">
            <a:extLst>
              <a:ext uri="{FF2B5EF4-FFF2-40B4-BE49-F238E27FC236}">
                <a16:creationId xmlns:a16="http://schemas.microsoft.com/office/drawing/2014/main" id="{CA959D6F-146D-4410-89DF-7C6DE8150410}"/>
              </a:ext>
            </a:extLst>
          </p:cNvPr>
          <p:cNvGraphicFramePr>
            <a:graphicFrameLocks/>
          </p:cNvGraphicFramePr>
          <p:nvPr>
            <p:extLst>
              <p:ext uri="{D42A27DB-BD31-4B8C-83A1-F6EECF244321}">
                <p14:modId xmlns:p14="http://schemas.microsoft.com/office/powerpoint/2010/main" val="2252879534"/>
              </p:ext>
            </p:extLst>
          </p:nvPr>
        </p:nvGraphicFramePr>
        <p:xfrm>
          <a:off x="22204602" y="27490300"/>
          <a:ext cx="10431123" cy="3577884"/>
        </p:xfrm>
        <a:graphic>
          <a:graphicData uri="http://schemas.openxmlformats.org/drawingml/2006/table">
            <a:tbl>
              <a:tblPr firstRow="1" bandRow="1"/>
              <a:tblGrid>
                <a:gridCol w="2607781">
                  <a:extLst>
                    <a:ext uri="{9D8B030D-6E8A-4147-A177-3AD203B41FA5}">
                      <a16:colId xmlns:a16="http://schemas.microsoft.com/office/drawing/2014/main" val="20000"/>
                    </a:ext>
                  </a:extLst>
                </a:gridCol>
                <a:gridCol w="2607781">
                  <a:extLst>
                    <a:ext uri="{9D8B030D-6E8A-4147-A177-3AD203B41FA5}">
                      <a16:colId xmlns:a16="http://schemas.microsoft.com/office/drawing/2014/main" val="20001"/>
                    </a:ext>
                  </a:extLst>
                </a:gridCol>
                <a:gridCol w="2554560">
                  <a:extLst>
                    <a:ext uri="{9D8B030D-6E8A-4147-A177-3AD203B41FA5}">
                      <a16:colId xmlns:a16="http://schemas.microsoft.com/office/drawing/2014/main" val="20002"/>
                    </a:ext>
                  </a:extLst>
                </a:gridCol>
                <a:gridCol w="2661001">
                  <a:extLst>
                    <a:ext uri="{9D8B030D-6E8A-4147-A177-3AD203B41FA5}">
                      <a16:colId xmlns:a16="http://schemas.microsoft.com/office/drawing/2014/main" val="20003"/>
                    </a:ext>
                  </a:extLst>
                </a:gridCol>
              </a:tblGrid>
              <a:tr h="894471">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r>
                        <a:rPr lang="en-US" sz="2000" dirty="0">
                          <a:latin typeface="Verdana" panose="020B0604030504040204" pitchFamily="34" charset="0"/>
                          <a:ea typeface="Verdana" panose="020B0604030504040204" pitchFamily="34" charset="0"/>
                          <a:cs typeface="Verdana" panose="020B0604030504040204" pitchFamily="34" charset="0"/>
                        </a:rPr>
                        <a:t>Item 1</a:t>
                      </a: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extLst>
                  <a:ext uri="{0D108BD9-81ED-4DB2-BD59-A6C34878D82A}">
                    <a16:rowId xmlns:a16="http://schemas.microsoft.com/office/drawing/2014/main" val="10001"/>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r>
                        <a:rPr lang="en-US" sz="2000" dirty="0">
                          <a:latin typeface="Verdana" panose="020B0604030504040204" pitchFamily="34" charset="0"/>
                          <a:ea typeface="Verdana" panose="020B0604030504040204" pitchFamily="34" charset="0"/>
                          <a:cs typeface="Verdana" panose="020B0604030504040204" pitchFamily="34" charset="0"/>
                        </a:rPr>
                        <a:t>Item 2</a:t>
                      </a: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1800" dirty="0">
                          <a:latin typeface="Verdana" panose="020B0604030504040204" pitchFamily="34" charset="0"/>
                          <a:ea typeface="Verdana" panose="020B0604030504040204" pitchFamily="34" charset="0"/>
                          <a:cs typeface="Verdana" panose="020B0604030504040204" pitchFamily="34" charset="0"/>
                        </a:rPr>
                        <a:t>Item 3</a:t>
                      </a: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extLst>
                  <a:ext uri="{0D108BD9-81ED-4DB2-BD59-A6C34878D82A}">
                    <a16:rowId xmlns:a16="http://schemas.microsoft.com/office/drawing/2014/main" val="10003"/>
                  </a:ext>
                </a:extLst>
              </a:tr>
            </a:tbl>
          </a:graphicData>
        </a:graphic>
      </p:graphicFrame>
      <p:sp>
        <p:nvSpPr>
          <p:cNvPr id="48" name="TextBox 47">
            <a:extLst>
              <a:ext uri="{FF2B5EF4-FFF2-40B4-BE49-F238E27FC236}">
                <a16:creationId xmlns:a16="http://schemas.microsoft.com/office/drawing/2014/main" id="{9DE8BE4D-54FE-4648-B3E5-77FDBFDD8099}"/>
              </a:ext>
            </a:extLst>
          </p:cNvPr>
          <p:cNvSpPr txBox="1"/>
          <p:nvPr/>
        </p:nvSpPr>
        <p:spPr>
          <a:xfrm>
            <a:off x="22416268" y="26994627"/>
            <a:ext cx="9601201" cy="415498"/>
          </a:xfrm>
          <a:prstGeom prst="rect">
            <a:avLst/>
          </a:prstGeom>
          <a:noFill/>
        </p:spPr>
        <p:txBody>
          <a:bodyPr wrap="square" rtlCol="0">
            <a:spAutoFit/>
          </a:bodyPr>
          <a:lstStyle/>
          <a:p>
            <a:pPr marL="0" marR="0" lvl="0" indent="0" algn="ctr" defTabSz="3686861" eaLnBrk="1" fontAlgn="auto" latinLnBrk="0" hangingPunct="1">
              <a:lnSpc>
                <a:spcPct val="100000"/>
              </a:lnSpc>
              <a:spcBef>
                <a:spcPts val="0"/>
              </a:spcBef>
              <a:spcAft>
                <a:spcPts val="0"/>
              </a:spcAft>
              <a:buClrTx/>
              <a:buSzTx/>
              <a:buFontTx/>
              <a:buNone/>
              <a:tabLst/>
              <a:defRPr/>
            </a:pPr>
            <a:r>
              <a:rPr kumimoji="0" lang="en-IN"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cs typeface="Verdana" panose="020B0604030504040204" pitchFamily="34" charset="0"/>
              </a:rPr>
              <a:t>Table 1: </a:t>
            </a:r>
            <a:r>
              <a:rPr kumimoji="0" lang="en-US"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rPr>
              <a:t>Table Caption </a:t>
            </a:r>
            <a:endParaRPr kumimoji="0" lang="en-IN"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54" name="Group 53">
            <a:extLst>
              <a:ext uri="{FF2B5EF4-FFF2-40B4-BE49-F238E27FC236}">
                <a16:creationId xmlns:a16="http://schemas.microsoft.com/office/drawing/2014/main" id="{3468BEFB-695B-4D1C-ADD3-569F43F0E14A}"/>
              </a:ext>
            </a:extLst>
          </p:cNvPr>
          <p:cNvGrpSpPr/>
          <p:nvPr/>
        </p:nvGrpSpPr>
        <p:grpSpPr>
          <a:xfrm>
            <a:off x="13363255" y="37497008"/>
            <a:ext cx="19400282" cy="6314812"/>
            <a:chOff x="5987289" y="5576619"/>
            <a:chExt cx="11863200" cy="4790980"/>
          </a:xfrm>
        </p:grpSpPr>
        <p:sp>
          <p:nvSpPr>
            <p:cNvPr id="55" name="Text Placeholder 4">
              <a:extLst>
                <a:ext uri="{FF2B5EF4-FFF2-40B4-BE49-F238E27FC236}">
                  <a16:creationId xmlns:a16="http://schemas.microsoft.com/office/drawing/2014/main" id="{1BADDD53-AC06-4A21-B70E-F71526129F6D}"/>
                </a:ext>
              </a:extLst>
            </p:cNvPr>
            <p:cNvSpPr txBox="1">
              <a:spLocks/>
            </p:cNvSpPr>
            <p:nvPr/>
          </p:nvSpPr>
          <p:spPr>
            <a:xfrm>
              <a:off x="5987290" y="5576619"/>
              <a:ext cx="11863199" cy="693985"/>
            </a:xfrm>
            <a:prstGeom prst="round2SameRect">
              <a:avLst/>
            </a:prstGeom>
            <a:solidFill>
              <a:schemeClr val="accent1">
                <a:lumMod val="75000"/>
              </a:schemeClr>
            </a:solidFill>
          </p:spPr>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References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56" name="Content Placeholder 10">
              <a:extLst>
                <a:ext uri="{FF2B5EF4-FFF2-40B4-BE49-F238E27FC236}">
                  <a16:creationId xmlns:a16="http://schemas.microsoft.com/office/drawing/2014/main" id="{6596B787-025F-4B4A-8524-228F970D92C9}"/>
                </a:ext>
              </a:extLst>
            </p:cNvPr>
            <p:cNvSpPr txBox="1">
              <a:spLocks/>
            </p:cNvSpPr>
            <p:nvPr/>
          </p:nvSpPr>
          <p:spPr>
            <a:xfrm>
              <a:off x="5987289" y="6262952"/>
              <a:ext cx="11863200" cy="4104647"/>
            </a:xfrm>
            <a:prstGeom prst="rect">
              <a:avLst/>
            </a:prstGeom>
            <a:solidFill>
              <a:schemeClr val="accent1">
                <a:lumMod val="20000"/>
                <a:lumOff val="80000"/>
              </a:schemeClr>
            </a:solidFill>
          </p:spPr>
          <p:txBody>
            <a:bodyPr vert="horz" lIns="365760" tIns="182880" rIns="91440" bIns="45720" rtlCol="0">
              <a:no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3</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4</a:t>
              </a: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7700193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1031</TotalTime>
  <Words>643</Words>
  <Application>Microsoft Office PowerPoint</Application>
  <PresentationFormat>Custom</PresentationFormat>
  <Paragraphs>80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Verdana</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Jinesh Machale</dc:creator>
  <cp:lastModifiedBy>Pranjal</cp:lastModifiedBy>
  <cp:revision>21</cp:revision>
  <dcterms:created xsi:type="dcterms:W3CDTF">2018-02-20T18:12:41Z</dcterms:created>
  <dcterms:modified xsi:type="dcterms:W3CDTF">2024-11-26T10:31:29Z</dcterms:modified>
</cp:coreProperties>
</file>